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3" r:id="rId2"/>
    <p:sldId id="256" r:id="rId3"/>
    <p:sldId id="262" r:id="rId4"/>
    <p:sldId id="259" r:id="rId5"/>
    <p:sldId id="261" r:id="rId6"/>
    <p:sldId id="264" r:id="rId7"/>
    <p:sldId id="265" r:id="rId8"/>
    <p:sldId id="266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7B959B-84CC-4635-903B-75DC120C7AE2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CB46D1-048B-441C-9363-FFC5542B1F8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7B959B-84CC-4635-903B-75DC120C7AE2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CB46D1-048B-441C-9363-FFC5542B1F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7B959B-84CC-4635-903B-75DC120C7AE2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CB46D1-048B-441C-9363-FFC5542B1F8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7B959B-84CC-4635-903B-75DC120C7AE2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CB46D1-048B-441C-9363-FFC5542B1F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7B959B-84CC-4635-903B-75DC120C7AE2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CB46D1-048B-441C-9363-FFC5542B1F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7B959B-84CC-4635-903B-75DC120C7AE2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CB46D1-048B-441C-9363-FFC5542B1F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7B959B-84CC-4635-903B-75DC120C7AE2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CB46D1-048B-441C-9363-FFC5542B1F8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7B959B-84CC-4635-903B-75DC120C7AE2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CB46D1-048B-441C-9363-FFC5542B1F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7B959B-84CC-4635-903B-75DC120C7AE2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CB46D1-048B-441C-9363-FFC5542B1F8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7B959B-84CC-4635-903B-75DC120C7AE2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CB46D1-048B-441C-9363-FFC5542B1F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7B959B-84CC-4635-903B-75DC120C7AE2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CB46D1-048B-441C-9363-FFC5542B1F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C7B959B-84CC-4635-903B-75DC120C7AE2}" type="datetimeFigureOut">
              <a:rPr lang="ru-RU" smtClean="0"/>
              <a:pPr/>
              <a:t>11.01.2024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FFCB46D1-048B-441C-9363-FFC5542B1F8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Поведение зимо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0"/>
            <a:ext cx="810039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нюта\OneDrive\Рабочий стол\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0"/>
            <a:ext cx="561662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Анюта\OneDrive\Рабочий стол\5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0"/>
            <a:ext cx="547260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Анюта\OneDrive\Рабочий стол\4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"/>
            <a:ext cx="547260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Анюта\OneDrive\Рабочий стол\8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7053" y="1"/>
            <a:ext cx="5665307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Средняя общеобразовательная школа № 62 Безопасность зимо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0"/>
            <a:ext cx="810039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s://school73.edu.yar.ru/bezopas/led.jpg"/>
          <p:cNvPicPr>
            <a:picLocks noChangeAspect="1" noChangeArrowheads="1"/>
          </p:cNvPicPr>
          <p:nvPr/>
        </p:nvPicPr>
        <p:blipFill>
          <a:blip r:embed="rId2" cstate="print"/>
          <a:srcRect t="4342" b="8685"/>
          <a:stretch>
            <a:fillRect/>
          </a:stretch>
        </p:blipFill>
        <p:spPr bwMode="auto">
          <a:xfrm>
            <a:off x="1949532" y="1"/>
            <a:ext cx="636688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enica.minsk-roo.gov.by/files/00365/obj/110/34063/img/456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0"/>
            <a:ext cx="590465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28</TotalTime>
  <Words>0</Words>
  <Application>Microsoft Office PowerPoint</Application>
  <PresentationFormat>Экран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Солнцестояние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Анюта</dc:creator>
  <cp:lastModifiedBy>Анюта</cp:lastModifiedBy>
  <cp:revision>4</cp:revision>
  <dcterms:created xsi:type="dcterms:W3CDTF">2024-01-11T09:28:51Z</dcterms:created>
  <dcterms:modified xsi:type="dcterms:W3CDTF">2024-01-11T09:58:08Z</dcterms:modified>
</cp:coreProperties>
</file>