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70" r:id="rId11"/>
    <p:sldId id="265" r:id="rId12"/>
    <p:sldId id="267" r:id="rId13"/>
    <p:sldId id="268" r:id="rId14"/>
    <p:sldId id="269" r:id="rId15"/>
    <p:sldId id="271" r:id="rId16"/>
    <p:sldId id="274" r:id="rId17"/>
    <p:sldId id="273" r:id="rId18"/>
    <p:sldId id="272" r:id="rId19"/>
    <p:sldId id="278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4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76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917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178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094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251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72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46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733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91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244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837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86492-7AF7-1E6C-0B10-9E1CCCFBCF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054DDF-8E7D-175F-C95D-75641C813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6A125E-53D5-F9CB-6202-4C7F8F799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0A66C0-D045-4F1A-B941-38F224C1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305B4C-F0B9-BFEF-0A24-CD75B37FA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027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30B70-F2A2-C237-D2DF-8E28326E6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CC1169-3E74-1EEE-EDE0-C1F32CAB5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1C0B83-5E1B-0C42-B0BA-1AF9E41DC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EC62E1-F5BA-E59C-B001-B58A65124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4D662E-B70F-3530-370E-B5B3B7650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325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BF070-75EF-72D0-4126-2162029D9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41F705-9900-5B9C-3A0C-093A4CE42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487FE4-B160-8D10-E2FC-5475473DD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AC9E81-4B42-988B-F980-EAB670109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AD5AE3-62F5-7DE2-B338-989348776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790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CF662-F3F1-4D86-934E-426FA9445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8B1C3C-D6F2-5356-EED7-F832D5FC5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B98E99-D419-4DF9-1B0D-52167AB72E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88FF1A-CB26-C975-724D-177A76898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D479D6-CEAB-48A1-EE1E-BA434F537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016E89-9EC9-0D83-4A16-AE9DA6C20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647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9FDCED-64C4-652F-4903-0729E6F5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2BE3D0-AE22-A2AE-24C3-E31A95ACF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8DAB1E-9BDB-9BE0-4827-FB324F02F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357425-C07A-7AB8-CBBD-C9E721737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03E145-6E63-7490-199F-F544FBB0E0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B341AB-2573-DC35-2478-197D90892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0D12409-2887-7064-4C36-39B1F24C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64C6F89-8E78-13FD-AA50-61E50A4B9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97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0C2D76-E5F3-35CC-FA64-774AE29E1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EF1E80-BB34-0FBF-D59E-4949BAAFB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4DBABD3-BCD9-27E8-C824-F2927CCDD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164ECC-7C89-4DA3-8607-11A8A05D3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847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38B9FBB-67FC-4210-51C5-6DE4B70BD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5A77E7F-28C8-D1CF-0B34-632563EC8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14022B-7F80-2BE6-0400-3BB782FC8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682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0D7B66-28DB-8362-B1A0-78467CB63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4B8C8A-36CA-675D-521B-2FC1CC90E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940976-76F8-3943-A881-6B3F8712D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58C43B-76EC-B1D0-F6F9-3C02D3696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E9AD0A-9756-A192-51D1-5552DAF95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8DC051-CA99-02E5-77BE-35D848098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663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9E4FFA-9EED-887E-FFFA-140005B6A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F6241E2-9526-40EE-8346-0CCAFEE21E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99C3C4-D8B8-EEC4-31BB-186573763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E5BAC3-C595-B107-27F7-426172204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6BF864-72C5-7387-949E-E5753EC5D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D3116B-B43A-12CC-8FB8-EE43A2297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0062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0CD13F-6992-4114-2FEC-944F922C2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592AAD-DC61-7D32-BDE0-0C7A7397C7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1A5703-358A-DA2B-7A25-0FEFD7361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8A0EB5-CF4D-F936-6A29-13C79A126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B8F8E1-BACA-BCC5-AE4A-8CC61240D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9281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E47FD58-AB4A-55B1-E313-EEC4556BC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92BAF76-ED7C-E121-4776-75074C3CF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5FEC71-1213-2D1A-EB93-9353154B2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2B8632-BEDC-EBC4-BFF8-86F89092B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1A146D-B83A-42E9-FC97-9B762314C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31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3544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C5D07-EEF5-13EF-6292-FD8C20A8C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4EE675-B560-0BBF-093C-973C097F6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EB9C46-0306-C769-0D88-1EB3ECBD99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0F90D-F128-4B00-B32F-F1F3D3C79A3C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759F64-3D31-BD85-C727-7FC08B439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CE3529-5EF2-C009-191C-C68BC768E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8A291-66FD-417D-8ADA-523434891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93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859A33-28EA-CD3E-012C-103612920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697" y="117987"/>
            <a:ext cx="9773264" cy="674001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329196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186B73-E258-434C-71D4-D991509F20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2" b="4709"/>
          <a:stretch/>
        </p:blipFill>
        <p:spPr>
          <a:xfrm>
            <a:off x="891708" y="167148"/>
            <a:ext cx="10235394" cy="669085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04120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E895B4-9F29-23EA-1CD0-AD24B93B4907}"/>
              </a:ext>
            </a:extLst>
          </p:cNvPr>
          <p:cNvSpPr txBox="1"/>
          <p:nvPr/>
        </p:nvSpPr>
        <p:spPr>
          <a:xfrm>
            <a:off x="2192592" y="1081547"/>
            <a:ext cx="685308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Основным правовым документом, регламентирующим антикоррупционную борьбу в РК, является закон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 «О противодействий коррупций», </a:t>
            </a:r>
            <a:r>
              <a:rPr lang="ru-RU" sz="3200" dirty="0"/>
              <a:t>принятый в ноябре 2015г. И введенный в действие с 1 января 2016 года</a:t>
            </a:r>
          </a:p>
        </p:txBody>
      </p:sp>
    </p:spTree>
    <p:extLst>
      <p:ext uri="{BB962C8B-B14F-4D97-AF65-F5344CB8AC3E}">
        <p14:creationId xmlns:p14="http://schemas.microsoft.com/office/powerpoint/2010/main" val="617132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3B5E58-D27A-BC5F-3E9E-7B70D48184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" r="1598"/>
          <a:stretch/>
        </p:blipFill>
        <p:spPr>
          <a:xfrm>
            <a:off x="993057" y="95349"/>
            <a:ext cx="9960077" cy="6639747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523318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AE4A6C-38F1-131B-4864-D6ECD72ADB1D}"/>
              </a:ext>
            </a:extLst>
          </p:cNvPr>
          <p:cNvSpPr txBox="1"/>
          <p:nvPr/>
        </p:nvSpPr>
        <p:spPr>
          <a:xfrm>
            <a:off x="2443316" y="1278095"/>
            <a:ext cx="6764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Коррупционные действия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607E91A-3DD9-4375-DF94-12E05EBE1113}"/>
              </a:ext>
            </a:extLst>
          </p:cNvPr>
          <p:cNvSpPr/>
          <p:nvPr/>
        </p:nvSpPr>
        <p:spPr>
          <a:xfrm>
            <a:off x="2982023" y="2918951"/>
            <a:ext cx="2799343" cy="102009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Коррупционные преступления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586EC1B-CD33-35CF-6035-1202DB86A441}"/>
              </a:ext>
            </a:extLst>
          </p:cNvPr>
          <p:cNvSpPr/>
          <p:nvPr/>
        </p:nvSpPr>
        <p:spPr>
          <a:xfrm>
            <a:off x="6260689" y="2918951"/>
            <a:ext cx="3111911" cy="117126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 err="1"/>
              <a:t>АдминистративныеКоррупционные</a:t>
            </a:r>
            <a:r>
              <a:rPr lang="ru-RU" dirty="0"/>
              <a:t> преступления</a:t>
            </a:r>
          </a:p>
          <a:p>
            <a:pPr algn="ctr"/>
            <a:r>
              <a:rPr lang="ru-RU" dirty="0"/>
              <a:t> </a:t>
            </a: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31F34EC5-B3C2-EABA-9A84-6E07E537B838}"/>
              </a:ext>
            </a:extLst>
          </p:cNvPr>
          <p:cNvSpPr/>
          <p:nvPr/>
        </p:nvSpPr>
        <p:spPr>
          <a:xfrm>
            <a:off x="4161896" y="2012934"/>
            <a:ext cx="412955" cy="68110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0BAD36E4-73E0-93EC-B9D1-8BD64A871E84}"/>
              </a:ext>
            </a:extLst>
          </p:cNvPr>
          <p:cNvSpPr/>
          <p:nvPr/>
        </p:nvSpPr>
        <p:spPr>
          <a:xfrm>
            <a:off x="7413522" y="2012934"/>
            <a:ext cx="403123" cy="68110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949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8BD6CC-F406-285B-F69B-18BEC9618A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" b="11542"/>
          <a:stretch/>
        </p:blipFill>
        <p:spPr>
          <a:xfrm>
            <a:off x="656024" y="88490"/>
            <a:ext cx="11044364" cy="672413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642516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48AEA8-3E57-C47A-3A23-4F91D41B9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652" y="103239"/>
            <a:ext cx="9006348" cy="6754761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96253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37AF23-DAF8-84BE-1815-7682F079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5699" b="5520"/>
          <a:stretch/>
        </p:blipFill>
        <p:spPr>
          <a:xfrm>
            <a:off x="1809135" y="78658"/>
            <a:ext cx="8780639" cy="6779342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689582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93338D-8567-95F7-3711-B1DEF27E71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2" b="4882"/>
          <a:stretch/>
        </p:blipFill>
        <p:spPr>
          <a:xfrm>
            <a:off x="688257" y="88490"/>
            <a:ext cx="10435693" cy="668593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47037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451E06-9D7B-FD98-1DFF-8E646E2C82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7"/>
          <a:stretch/>
        </p:blipFill>
        <p:spPr>
          <a:xfrm>
            <a:off x="1229033" y="49750"/>
            <a:ext cx="10417682" cy="669517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34668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2BF34B-677B-C702-835F-72129BC09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503" y="93407"/>
            <a:ext cx="8894915" cy="6671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5295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05403E-0DCF-0DD4-E819-03A34580DB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6" b="7983"/>
          <a:stretch/>
        </p:blipFill>
        <p:spPr>
          <a:xfrm>
            <a:off x="1147879" y="120754"/>
            <a:ext cx="9896241" cy="6437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0557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475E1B-8F24-949B-D4FB-A4EC0B455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665" y="14749"/>
            <a:ext cx="9124335" cy="684325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444011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42DA8C-A1D1-C743-A5B7-103F1522BD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" t="18641" r="5225" b="7138"/>
          <a:stretch/>
        </p:blipFill>
        <p:spPr>
          <a:xfrm>
            <a:off x="648929" y="139619"/>
            <a:ext cx="11244303" cy="640051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16225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0C4FA1-68ED-7C5F-58AD-F4E3D5CB80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9" b="5570"/>
          <a:stretch/>
        </p:blipFill>
        <p:spPr>
          <a:xfrm>
            <a:off x="729915" y="117988"/>
            <a:ext cx="10555703" cy="6666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38742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C3DA1D-E4ED-E940-A55E-3887136221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8" b="6584"/>
          <a:stretch/>
        </p:blipFill>
        <p:spPr>
          <a:xfrm>
            <a:off x="1406013" y="74760"/>
            <a:ext cx="9910916" cy="6688238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707957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ECEA15-E5D8-5151-C425-05A41FC91E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5" b="10395"/>
          <a:stretch/>
        </p:blipFill>
        <p:spPr>
          <a:xfrm>
            <a:off x="606260" y="0"/>
            <a:ext cx="11392110" cy="6858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659446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65D78B-9EC4-C5C3-9FBC-1929B4D4D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633" y="63686"/>
            <a:ext cx="8250618" cy="673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18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66B58C-54DB-4249-7A0D-D43F8C68A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159698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71">
              <a:srgbClr val="C1D9B6"/>
            </a:gs>
            <a:gs pos="7000">
              <a:schemeClr val="bg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bg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F80C65-17BE-EEE4-BDAC-FBC03BF95B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685"/>
          <a:stretch/>
        </p:blipFill>
        <p:spPr>
          <a:xfrm>
            <a:off x="2753034" y="216309"/>
            <a:ext cx="6795366" cy="645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108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каймление">
  <a:themeElements>
    <a:clrScheme name="Окаймление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Окаймление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каймлени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75</TotalTime>
  <Words>39</Words>
  <Application>Microsoft Office PowerPoint</Application>
  <PresentationFormat>Широкоэкранный</PresentationFormat>
  <Paragraphs>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Corbel</vt:lpstr>
      <vt:lpstr>Times New Roman</vt:lpstr>
      <vt:lpstr>Wingdings</vt:lpstr>
      <vt:lpstr>Окаймление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информатики Кабинет</dc:creator>
  <cp:lastModifiedBy>информатики Кабинет</cp:lastModifiedBy>
  <cp:revision>2</cp:revision>
  <dcterms:created xsi:type="dcterms:W3CDTF">2023-09-11T07:51:55Z</dcterms:created>
  <dcterms:modified xsi:type="dcterms:W3CDTF">2023-09-11T09:15:31Z</dcterms:modified>
</cp:coreProperties>
</file>