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63" r:id="rId3"/>
    <p:sldId id="257" r:id="rId4"/>
    <p:sldId id="258" r:id="rId5"/>
    <p:sldId id="259" r:id="rId6"/>
    <p:sldId id="262" r:id="rId7"/>
    <p:sldId id="264" r:id="rId8"/>
    <p:sldId id="260" r:id="rId9"/>
    <p:sldId id="265" r:id="rId10"/>
    <p:sldId id="26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552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AD552-0DA1-49EC-BF4B-0872AD05393D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C71BF-F224-4FC2-A7FC-31B17DCD51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137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EC71BF-F224-4FC2-A7FC-31B17DCD51E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382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EC71BF-F224-4FC2-A7FC-31B17DCD51E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773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505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9305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528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641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598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27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18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755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536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241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132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6158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221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5448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46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873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016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8426840-7A96-4F03-89F8-675E4140E671}" type="datetimeFigureOut">
              <a:rPr lang="ru-RU" smtClean="0"/>
              <a:t>01.07.2022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3D54B97-54A6-4E45-89CC-D25A6CE425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8808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6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68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44397" t="36277" r="21532" b="33832"/>
          <a:stretch/>
        </p:blipFill>
        <p:spPr>
          <a:xfrm>
            <a:off x="3835008" y="259033"/>
            <a:ext cx="4496627" cy="29478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938710" y="3487809"/>
            <a:ext cx="10393250" cy="347787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«Рудненская специальная школа</a:t>
            </a:r>
          </a:p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детей с особыми </a:t>
            </a:r>
          </a:p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образовательными потребностями» </a:t>
            </a:r>
          </a:p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акимата Костанайской 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04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3"/>
          <a:stretch/>
        </p:blipFill>
        <p:spPr>
          <a:xfrm>
            <a:off x="7035933" y="2846896"/>
            <a:ext cx="4127764" cy="35555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76" y="490733"/>
            <a:ext cx="5864768" cy="43985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34" b="16354"/>
          <a:stretch/>
        </p:blipFill>
        <p:spPr>
          <a:xfrm>
            <a:off x="7067464" y="490733"/>
            <a:ext cx="4096233" cy="19748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70328" y="4889309"/>
            <a:ext cx="6815264" cy="21852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Областной фестиваль </a:t>
            </a:r>
          </a:p>
          <a:p>
            <a:pPr algn="ctr"/>
            <a:r>
              <a:rPr lang="ru-RU" sz="2800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«Солнце светит всем»</a:t>
            </a:r>
          </a:p>
          <a:p>
            <a:pPr algn="ctr"/>
            <a:r>
              <a:rPr lang="ru-RU" sz="2800" b="1" dirty="0" err="1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Гостинично</a:t>
            </a:r>
            <a:r>
              <a:rPr lang="ru-RU" sz="2800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-развлекательный комплекс </a:t>
            </a:r>
          </a:p>
          <a:p>
            <a:pPr algn="ctr"/>
            <a:r>
              <a:rPr lang="ru-RU" sz="2800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«Золотой фазан»</a:t>
            </a:r>
            <a:endParaRPr lang="ru-RU" sz="3200" dirty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ln w="0"/>
              <a:solidFill>
                <a:srgbClr val="FF0000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87067" y="3143250"/>
            <a:ext cx="6667500" cy="571500"/>
          </a:xfrm>
          <a:prstGeom prst="rect">
            <a:avLst/>
          </a:prstGeom>
        </p:spPr>
      </p:pic>
      <p:sp>
        <p:nvSpPr>
          <p:cNvPr id="12" name="Вертикальный свиток 11"/>
          <p:cNvSpPr/>
          <p:nvPr/>
        </p:nvSpPr>
        <p:spPr>
          <a:xfrm flipH="1">
            <a:off x="374206" y="218940"/>
            <a:ext cx="1454594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мая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45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83072" y="471151"/>
            <a:ext cx="4278399" cy="42783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44486" y="471151"/>
            <a:ext cx="4230524" cy="42305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71701" y="4749550"/>
            <a:ext cx="10517009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0"/>
              </a:rPr>
              <a:t>Благотворительная акция </a:t>
            </a:r>
          </a:p>
          <a:p>
            <a:pPr algn="ctr"/>
            <a:r>
              <a:rPr lang="ru-RU" sz="2400" b="1" dirty="0" smtClean="0">
                <a:ln w="0"/>
              </a:rPr>
              <a:t>для учащихся надомного обучения </a:t>
            </a:r>
          </a:p>
          <a:p>
            <a:pPr algn="ctr"/>
            <a:r>
              <a:rPr lang="ru-RU" sz="2400" b="1" dirty="0" smtClean="0">
                <a:ln w="0"/>
              </a:rPr>
              <a:t>Подари хорошее настроение»</a:t>
            </a:r>
          </a:p>
          <a:p>
            <a:pPr algn="ctr"/>
            <a:r>
              <a:rPr lang="ru-RU" sz="2400" b="1" dirty="0" smtClean="0">
                <a:ln w="0"/>
              </a:rPr>
              <a:t>Оказана спонсорская помощь на сумму 130 000 </a:t>
            </a:r>
            <a:r>
              <a:rPr lang="ru-RU" sz="2400" b="1" dirty="0" err="1" smtClean="0">
                <a:ln w="0"/>
              </a:rPr>
              <a:t>тг</a:t>
            </a:r>
            <a:endParaRPr lang="ru-RU" sz="2400" b="1" dirty="0" smtClean="0">
              <a:ln w="0"/>
            </a:endParaRPr>
          </a:p>
          <a:p>
            <a:pPr algn="ctr"/>
            <a:r>
              <a:rPr lang="ru-RU" sz="2400" b="1" dirty="0" smtClean="0">
                <a:ln w="0"/>
              </a:rPr>
              <a:t>(Евразия Стар, ИП «Леденцовый рай», частные лица)</a:t>
            </a:r>
          </a:p>
          <a:p>
            <a:pPr algn="ctr"/>
            <a:r>
              <a:rPr lang="en-US" sz="3600" dirty="0" smtClean="0">
                <a:ln w="0"/>
                <a:latin typeface="Andalus" panose="02020603050405020304" pitchFamily="18" charset="-78"/>
                <a:cs typeface="Andalus" panose="02020603050405020304" pitchFamily="18" charset="-78"/>
              </a:rPr>
              <a:t>@</a:t>
            </a:r>
            <a:r>
              <a:rPr lang="en-US" sz="3600" dirty="0" err="1" smtClean="0">
                <a:ln w="0"/>
                <a:latin typeface="Andalus" panose="02020603050405020304" pitchFamily="18" charset="-78"/>
                <a:cs typeface="Andalus" panose="02020603050405020304" pitchFamily="18" charset="-78"/>
              </a:rPr>
              <a:t>ruddkorr</a:t>
            </a:r>
            <a:endParaRPr lang="ru-RU" sz="3600" dirty="0">
              <a:ln w="0"/>
              <a:latin typeface="Monotype Corsiva" panose="03010101010201010101" pitchFamily="66" charset="0"/>
              <a:cs typeface="Andalus" panose="02020603050405020304" pitchFamily="18" charset="-78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8381" y="3143250"/>
            <a:ext cx="6667500" cy="571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14795" y="3143250"/>
            <a:ext cx="6667500" cy="571500"/>
          </a:xfrm>
          <a:prstGeom prst="rect">
            <a:avLst/>
          </a:prstGeom>
        </p:spPr>
      </p:pic>
      <p:sp>
        <p:nvSpPr>
          <p:cNvPr id="9" name="Вертикальный свиток 8"/>
          <p:cNvSpPr/>
          <p:nvPr/>
        </p:nvSpPr>
        <p:spPr>
          <a:xfrm flipH="1">
            <a:off x="5145383" y="2356833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42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2995" y="4604896"/>
            <a:ext cx="4732386" cy="181588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0"/>
              </a:rPr>
              <a:t>Посещение кинотеатра </a:t>
            </a:r>
          </a:p>
          <a:p>
            <a:pPr algn="ctr"/>
            <a:r>
              <a:rPr lang="ru-RU" sz="2800" b="1" dirty="0" smtClean="0">
                <a:ln w="0"/>
              </a:rPr>
              <a:t>«Рудный </a:t>
            </a:r>
            <a:r>
              <a:rPr lang="ru-RU" sz="2800" b="1" dirty="0" err="1" smtClean="0">
                <a:ln w="0"/>
              </a:rPr>
              <a:t>синема</a:t>
            </a:r>
            <a:r>
              <a:rPr lang="ru-RU" sz="2800" b="1" dirty="0" smtClean="0">
                <a:ln w="0"/>
              </a:rPr>
              <a:t>» </a:t>
            </a:r>
            <a:endParaRPr lang="en-US" sz="2800" b="1" dirty="0" smtClean="0">
              <a:ln w="0"/>
            </a:endParaRPr>
          </a:p>
          <a:p>
            <a:pPr algn="ctr"/>
            <a:r>
              <a:rPr lang="en-US" sz="3200" dirty="0">
                <a:ln w="0"/>
                <a:latin typeface="Andalus" panose="02020603050405020304" pitchFamily="18" charset="-78"/>
                <a:cs typeface="Andalus" panose="02020603050405020304" pitchFamily="18" charset="-78"/>
              </a:rPr>
              <a:t>@</a:t>
            </a:r>
            <a:r>
              <a:rPr lang="en-US" sz="3200" dirty="0" err="1">
                <a:ln w="0"/>
                <a:latin typeface="Andalus" panose="02020603050405020304" pitchFamily="18" charset="-78"/>
                <a:cs typeface="Andalus" panose="02020603050405020304" pitchFamily="18" charset="-78"/>
              </a:rPr>
              <a:t>ruddkorr</a:t>
            </a:r>
            <a:endParaRPr lang="ru-RU" sz="3200" dirty="0">
              <a:ln w="0"/>
              <a:latin typeface="Monotype Corsiva" panose="03010101010201010101" pitchFamily="66" charset="0"/>
              <a:cs typeface="Andalus" panose="02020603050405020304" pitchFamily="18" charset="-78"/>
            </a:endParaRPr>
          </a:p>
          <a:p>
            <a:pPr algn="ctr"/>
            <a:endParaRPr lang="ru-RU" sz="2400" b="1" dirty="0" smtClean="0">
              <a:ln w="0"/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166" y="764133"/>
            <a:ext cx="6788593" cy="50642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79" y="978794"/>
            <a:ext cx="4378817" cy="32841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95" y="6135028"/>
            <a:ext cx="5960228" cy="571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6135028"/>
            <a:ext cx="5479959" cy="571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95" y="39294"/>
            <a:ext cx="5960228" cy="571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9" y="39294"/>
            <a:ext cx="5479959" cy="571500"/>
          </a:xfrm>
          <a:prstGeom prst="rect">
            <a:avLst/>
          </a:prstGeom>
        </p:spPr>
      </p:pic>
      <p:sp>
        <p:nvSpPr>
          <p:cNvPr id="11" name="Вертикальный свиток 10"/>
          <p:cNvSpPr/>
          <p:nvPr/>
        </p:nvSpPr>
        <p:spPr>
          <a:xfrm flipH="1">
            <a:off x="195874" y="693044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ертикальный свиток 11"/>
          <p:cNvSpPr/>
          <p:nvPr/>
        </p:nvSpPr>
        <p:spPr>
          <a:xfrm flipH="1">
            <a:off x="10367765" y="764133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2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6237" y="4891218"/>
            <a:ext cx="8977137" cy="236988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0"/>
              </a:rPr>
              <a:t>Мастер-класс </a:t>
            </a:r>
          </a:p>
          <a:p>
            <a:pPr algn="ctr"/>
            <a:r>
              <a:rPr lang="ru-RU" sz="2400" b="1" dirty="0" smtClean="0">
                <a:ln w="0"/>
              </a:rPr>
              <a:t>(моделирование из воздушных шаров)</a:t>
            </a:r>
          </a:p>
          <a:p>
            <a:pPr algn="ctr"/>
            <a:r>
              <a:rPr lang="ru-RU" sz="2400" b="1" dirty="0" smtClean="0">
                <a:ln w="0"/>
              </a:rPr>
              <a:t>«Ладошки к солнышку»</a:t>
            </a:r>
          </a:p>
          <a:p>
            <a:pPr algn="ctr"/>
            <a:r>
              <a:rPr lang="ru-RU" sz="2400" b="1" dirty="0">
                <a:ln w="0"/>
              </a:rPr>
              <a:t>Были задействованы 41 </a:t>
            </a:r>
            <a:r>
              <a:rPr lang="ru-RU" sz="2400" b="1" dirty="0" smtClean="0">
                <a:ln w="0"/>
              </a:rPr>
              <a:t>учащийся (62 %), </a:t>
            </a:r>
            <a:r>
              <a:rPr lang="ru-RU" sz="2400" b="1" dirty="0">
                <a:ln w="0"/>
              </a:rPr>
              <a:t>12 родителей</a:t>
            </a:r>
            <a:r>
              <a:rPr lang="ru-RU" sz="2400" b="1" dirty="0" smtClean="0">
                <a:ln w="0"/>
              </a:rPr>
              <a:t>.</a:t>
            </a:r>
          </a:p>
          <a:p>
            <a:pPr algn="ctr"/>
            <a:r>
              <a:rPr lang="en-US" sz="2800" dirty="0">
                <a:ln w="0"/>
                <a:latin typeface="Andalus" panose="02020603050405020304" pitchFamily="18" charset="-78"/>
                <a:cs typeface="Andalus" panose="02020603050405020304" pitchFamily="18" charset="-78"/>
              </a:rPr>
              <a:t>@</a:t>
            </a:r>
            <a:r>
              <a:rPr lang="en-US" sz="2800" dirty="0" err="1">
                <a:ln w="0"/>
                <a:latin typeface="Andalus" panose="02020603050405020304" pitchFamily="18" charset="-78"/>
                <a:cs typeface="Andalus" panose="02020603050405020304" pitchFamily="18" charset="-78"/>
              </a:rPr>
              <a:t>ruddkorr</a:t>
            </a:r>
            <a:endParaRPr lang="ru-RU" sz="2800" dirty="0">
              <a:ln w="0"/>
              <a:latin typeface="Monotype Corsiva" panose="03010101010201010101" pitchFamily="66" charset="0"/>
              <a:cs typeface="Andalus" panose="02020603050405020304" pitchFamily="18" charset="-78"/>
            </a:endParaRPr>
          </a:p>
          <a:p>
            <a:pPr algn="ctr"/>
            <a:r>
              <a:rPr lang="ru-RU" sz="2400" b="1" dirty="0" smtClean="0">
                <a:ln w="0"/>
                <a:solidFill>
                  <a:srgbClr val="FF0000"/>
                </a:solidFill>
              </a:rPr>
              <a:t> </a:t>
            </a:r>
            <a:endParaRPr lang="ru-RU" sz="2400" b="1" dirty="0">
              <a:ln w="0"/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31" y="295255"/>
            <a:ext cx="3592423" cy="47898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063" y="274431"/>
            <a:ext cx="3364820" cy="44864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9" t="18358" r="14788" b="28116"/>
          <a:stretch/>
        </p:blipFill>
        <p:spPr>
          <a:xfrm>
            <a:off x="8463492" y="213684"/>
            <a:ext cx="2834845" cy="47591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96580" y="3238500"/>
            <a:ext cx="6667500" cy="571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17590" y="3169544"/>
            <a:ext cx="6667500" cy="571500"/>
          </a:xfrm>
          <a:prstGeom prst="rect">
            <a:avLst/>
          </a:prstGeom>
        </p:spPr>
      </p:pic>
      <p:sp>
        <p:nvSpPr>
          <p:cNvPr id="10" name="Вертикальный свиток 9"/>
          <p:cNvSpPr/>
          <p:nvPr/>
        </p:nvSpPr>
        <p:spPr>
          <a:xfrm flipH="1">
            <a:off x="3565964" y="190500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60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28" y="198487"/>
            <a:ext cx="5228822" cy="33987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616" y="3718881"/>
            <a:ext cx="4037886" cy="28979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31" y="3910158"/>
            <a:ext cx="4400283" cy="27444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6910311" y="66083"/>
            <a:ext cx="4865371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800" b="1" dirty="0" smtClean="0">
                <a:ln w="0"/>
              </a:rPr>
              <a:t>Посещение </a:t>
            </a:r>
            <a:r>
              <a:rPr lang="en-US" sz="2800" b="1" dirty="0" smtClean="0">
                <a:ln w="0"/>
              </a:rPr>
              <a:t>@</a:t>
            </a:r>
            <a:r>
              <a:rPr lang="en-US" sz="2800" b="1" dirty="0" err="1" smtClean="0">
                <a:ln w="0"/>
              </a:rPr>
              <a:t>PROF.studio.chief</a:t>
            </a:r>
            <a:endParaRPr lang="en-US" sz="2800" b="1" dirty="0" smtClean="0">
              <a:ln w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800" b="1" dirty="0" smtClean="0">
                <a:ln w="0"/>
              </a:rPr>
              <a:t>Игровая программа от аниматоров </a:t>
            </a:r>
            <a:r>
              <a:rPr lang="en-US" sz="2800" b="1" dirty="0" smtClean="0">
                <a:ln w="0"/>
              </a:rPr>
              <a:t>@</a:t>
            </a:r>
            <a:r>
              <a:rPr lang="en-US" sz="2800" b="1" dirty="0" err="1" smtClean="0">
                <a:ln w="0"/>
              </a:rPr>
              <a:t>babich.kids</a:t>
            </a:r>
            <a:endParaRPr lang="en-US" sz="2800" b="1" dirty="0" smtClean="0">
              <a:ln w="0"/>
            </a:endParaRP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800" b="1" dirty="0" smtClean="0">
                <a:ln w="0"/>
              </a:rPr>
              <a:t>Неоновая дискотека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800" b="1" dirty="0" smtClean="0">
                <a:ln w="0"/>
              </a:rPr>
              <a:t>Фотосессия от </a:t>
            </a:r>
            <a:r>
              <a:rPr lang="en-US" sz="2800" b="1" dirty="0" smtClean="0">
                <a:ln w="0"/>
              </a:rPr>
              <a:t>@</a:t>
            </a:r>
            <a:r>
              <a:rPr lang="en-US" sz="2800" b="1" dirty="0" err="1" smtClean="0">
                <a:ln w="0"/>
              </a:rPr>
              <a:t>nur_urazymbetov</a:t>
            </a:r>
            <a:endParaRPr lang="en-US" sz="2800" b="1" dirty="0">
              <a:ln w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t="27418" r="12580" b="28638"/>
          <a:stretch/>
        </p:blipFill>
        <p:spPr>
          <a:xfrm>
            <a:off x="5173900" y="3910158"/>
            <a:ext cx="2141300" cy="27992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1" t="4507" r="100" b="-4507"/>
          <a:stretch/>
        </p:blipFill>
        <p:spPr>
          <a:xfrm rot="5400000">
            <a:off x="-1173812" y="1680932"/>
            <a:ext cx="3536389" cy="571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1" t="4507" r="100" b="-4507"/>
          <a:stretch/>
        </p:blipFill>
        <p:spPr>
          <a:xfrm rot="5400000">
            <a:off x="4928821" y="1629477"/>
            <a:ext cx="3536389" cy="571500"/>
          </a:xfrm>
          <a:prstGeom prst="rect">
            <a:avLst/>
          </a:prstGeom>
        </p:spPr>
      </p:pic>
      <p:sp>
        <p:nvSpPr>
          <p:cNvPr id="12" name="Вертикальный свиток 11"/>
          <p:cNvSpPr/>
          <p:nvPr/>
        </p:nvSpPr>
        <p:spPr>
          <a:xfrm flipH="1">
            <a:off x="880133" y="126518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79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664" y="457197"/>
            <a:ext cx="4275786" cy="42757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2" t="36808" r="15084" b="32394"/>
          <a:stretch/>
        </p:blipFill>
        <p:spPr>
          <a:xfrm>
            <a:off x="311839" y="1114578"/>
            <a:ext cx="3042501" cy="30611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30" b="29765"/>
          <a:stretch/>
        </p:blipFill>
        <p:spPr>
          <a:xfrm>
            <a:off x="8515102" y="1315647"/>
            <a:ext cx="3086100" cy="29492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354741" y="4958426"/>
            <a:ext cx="8051388" cy="16927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 ТОО «Село Лесное»</a:t>
            </a:r>
          </a:p>
          <a:p>
            <a:pPr algn="ctr"/>
            <a:r>
              <a:rPr lang="ru-RU" sz="4000" b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Дегустация питьевых йогуртов</a:t>
            </a:r>
            <a:endParaRPr lang="ru-RU" sz="4400" dirty="0">
              <a:ln w="0"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ln w="0"/>
              <a:solidFill>
                <a:srgbClr val="FF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1" t="4507" r="100" b="-4507"/>
          <a:stretch/>
        </p:blipFill>
        <p:spPr>
          <a:xfrm rot="10800000">
            <a:off x="140638" y="317634"/>
            <a:ext cx="3536389" cy="5715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1" t="4507" r="100" b="-4507"/>
          <a:stretch/>
        </p:blipFill>
        <p:spPr>
          <a:xfrm rot="10800000">
            <a:off x="64895" y="4562904"/>
            <a:ext cx="3536389" cy="5715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1" t="4507" r="100" b="-4507"/>
          <a:stretch/>
        </p:blipFill>
        <p:spPr>
          <a:xfrm rot="10800000">
            <a:off x="8374724" y="369767"/>
            <a:ext cx="3536389" cy="5715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1" t="4507" r="100" b="-4507"/>
          <a:stretch/>
        </p:blipFill>
        <p:spPr>
          <a:xfrm rot="10800000">
            <a:off x="8391765" y="4504159"/>
            <a:ext cx="3536389" cy="571500"/>
          </a:xfrm>
          <a:prstGeom prst="rect">
            <a:avLst/>
          </a:prstGeom>
        </p:spPr>
      </p:pic>
      <p:sp>
        <p:nvSpPr>
          <p:cNvPr id="17" name="Вертикальный свиток 16"/>
          <p:cNvSpPr/>
          <p:nvPr/>
        </p:nvSpPr>
        <p:spPr>
          <a:xfrm flipH="1">
            <a:off x="453322" y="5210220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5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966" y="1479004"/>
            <a:ext cx="3227411" cy="43032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106" y="281663"/>
            <a:ext cx="3994123" cy="39941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71" y="1412520"/>
            <a:ext cx="3230101" cy="43032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613172" y="4594195"/>
            <a:ext cx="4839786" cy="26161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0"/>
              </a:rPr>
              <a:t>Food </a:t>
            </a:r>
            <a:r>
              <a:rPr lang="ru-RU" sz="3200" b="1" dirty="0" smtClean="0">
                <a:ln w="0"/>
              </a:rPr>
              <a:t>мастер-класс</a:t>
            </a:r>
          </a:p>
          <a:p>
            <a:pPr algn="ctr"/>
            <a:r>
              <a:rPr lang="ru-RU" sz="3200" b="1" dirty="0" smtClean="0">
                <a:ln w="0"/>
              </a:rPr>
              <a:t> от Жанны </a:t>
            </a:r>
            <a:r>
              <a:rPr lang="ru-RU" sz="3200" b="1" dirty="0" err="1" smtClean="0">
                <a:ln w="0"/>
              </a:rPr>
              <a:t>Жусуповой</a:t>
            </a:r>
            <a:endParaRPr lang="ru-RU" sz="3200" b="1" dirty="0" smtClean="0">
              <a:ln w="0"/>
            </a:endParaRPr>
          </a:p>
          <a:p>
            <a:pPr algn="ctr"/>
            <a:r>
              <a:rPr lang="ru-RU" sz="3200" b="1" dirty="0" smtClean="0">
                <a:ln w="0"/>
              </a:rPr>
              <a:t>«</a:t>
            </a:r>
            <a:r>
              <a:rPr lang="ru-RU" sz="3200" b="1" dirty="0" err="1" smtClean="0">
                <a:ln w="0"/>
              </a:rPr>
              <a:t>Трайфл</a:t>
            </a:r>
            <a:r>
              <a:rPr lang="ru-RU" sz="3200" b="1" dirty="0" smtClean="0">
                <a:ln w="0"/>
              </a:rPr>
              <a:t>»</a:t>
            </a:r>
            <a:endParaRPr lang="en-US" sz="3200" b="1" dirty="0" smtClean="0">
              <a:ln w="0"/>
            </a:endParaRPr>
          </a:p>
          <a:p>
            <a:pPr algn="ctr"/>
            <a:r>
              <a:rPr lang="en-US" sz="3600" dirty="0">
                <a:ln w="0"/>
                <a:latin typeface="Andalus" panose="02020603050405020304" pitchFamily="18" charset="-78"/>
                <a:cs typeface="Andalus" panose="02020603050405020304" pitchFamily="18" charset="-78"/>
              </a:rPr>
              <a:t>@</a:t>
            </a:r>
            <a:r>
              <a:rPr lang="en-US" sz="3600" dirty="0" err="1">
                <a:ln w="0"/>
                <a:latin typeface="Andalus" panose="02020603050405020304" pitchFamily="18" charset="-78"/>
                <a:cs typeface="Andalus" panose="02020603050405020304" pitchFamily="18" charset="-78"/>
              </a:rPr>
              <a:t>ruddkorr</a:t>
            </a:r>
            <a:endParaRPr lang="ru-RU" sz="3600" dirty="0">
              <a:ln w="0"/>
              <a:latin typeface="Monotype Corsiva" panose="03010101010201010101" pitchFamily="66" charset="0"/>
              <a:cs typeface="Andalus" panose="02020603050405020304" pitchFamily="18" charset="-78"/>
            </a:endParaRPr>
          </a:p>
          <a:p>
            <a:pPr algn="ctr"/>
            <a:endParaRPr lang="ru-RU" sz="3200" b="1" dirty="0">
              <a:ln w="0"/>
              <a:solidFill>
                <a:srgbClr val="FF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9" t="3018"/>
          <a:stretch/>
        </p:blipFill>
        <p:spPr>
          <a:xfrm rot="10800000">
            <a:off x="8219731" y="604252"/>
            <a:ext cx="3877882" cy="5542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9" t="3018"/>
          <a:stretch/>
        </p:blipFill>
        <p:spPr>
          <a:xfrm rot="10800000">
            <a:off x="102722" y="6138485"/>
            <a:ext cx="3877882" cy="55425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9" t="3018"/>
          <a:stretch/>
        </p:blipFill>
        <p:spPr>
          <a:xfrm rot="10800000">
            <a:off x="102722" y="604253"/>
            <a:ext cx="3877882" cy="55425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39" t="3018"/>
          <a:stretch/>
        </p:blipFill>
        <p:spPr>
          <a:xfrm rot="10800000">
            <a:off x="8085526" y="6102720"/>
            <a:ext cx="3877882" cy="554251"/>
          </a:xfrm>
          <a:prstGeom prst="rect">
            <a:avLst/>
          </a:prstGeom>
        </p:spPr>
      </p:pic>
      <p:sp>
        <p:nvSpPr>
          <p:cNvPr id="15" name="Вертикальный свиток 14"/>
          <p:cNvSpPr/>
          <p:nvPr/>
        </p:nvSpPr>
        <p:spPr>
          <a:xfrm flipH="1">
            <a:off x="4587174" y="2948030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69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35" y="241009"/>
            <a:ext cx="6722315" cy="50417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4" r="2604"/>
          <a:stretch/>
        </p:blipFill>
        <p:spPr>
          <a:xfrm>
            <a:off x="8281115" y="221966"/>
            <a:ext cx="2823936" cy="25656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6937" y="3033663"/>
            <a:ext cx="2939845" cy="22048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277218" y="5326944"/>
            <a:ext cx="9004675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0"/>
              </a:rPr>
              <a:t>Мастер-класс по работе с </a:t>
            </a:r>
            <a:r>
              <a:rPr lang="ru-RU" sz="2400" b="1" dirty="0" err="1" smtClean="0">
                <a:ln w="0"/>
              </a:rPr>
              <a:t>фоамираном</a:t>
            </a:r>
            <a:r>
              <a:rPr lang="ru-RU" sz="2400" b="1" dirty="0" smtClean="0">
                <a:ln w="0"/>
              </a:rPr>
              <a:t>, </a:t>
            </a:r>
            <a:r>
              <a:rPr lang="ru-RU" sz="2400" b="1" dirty="0" err="1" smtClean="0">
                <a:ln w="0"/>
              </a:rPr>
              <a:t>изолоном</a:t>
            </a:r>
            <a:r>
              <a:rPr lang="ru-RU" sz="2400" b="1" dirty="0">
                <a:ln w="0"/>
              </a:rPr>
              <a:t> </a:t>
            </a:r>
            <a:endParaRPr lang="ru-RU" sz="2400" b="1" dirty="0" smtClean="0">
              <a:ln w="0"/>
            </a:endParaRPr>
          </a:p>
          <a:p>
            <a:pPr algn="ctr"/>
            <a:r>
              <a:rPr lang="ru-RU" sz="2400" b="1" dirty="0" smtClean="0">
                <a:ln w="0"/>
              </a:rPr>
              <a:t>от Лолиты </a:t>
            </a:r>
            <a:r>
              <a:rPr lang="ru-RU" sz="2400" b="1" dirty="0" err="1" smtClean="0">
                <a:ln w="0"/>
              </a:rPr>
              <a:t>Донкаевой</a:t>
            </a:r>
            <a:endParaRPr lang="ru-RU" sz="2400" b="1" dirty="0" smtClean="0">
              <a:ln w="0"/>
            </a:endParaRPr>
          </a:p>
          <a:p>
            <a:pPr algn="ctr"/>
            <a:r>
              <a:rPr lang="ru-RU" sz="2800" b="1" dirty="0" smtClean="0">
                <a:ln w="0"/>
              </a:rPr>
              <a:t>Фотозона «Школьная пора»</a:t>
            </a:r>
            <a:endParaRPr lang="en-US" sz="2800" b="1" dirty="0" smtClean="0">
              <a:ln w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41892" y="3143250"/>
            <a:ext cx="6667500" cy="5715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855276" y="3143250"/>
            <a:ext cx="6667500" cy="571500"/>
          </a:xfrm>
          <a:prstGeom prst="rect">
            <a:avLst/>
          </a:prstGeom>
        </p:spPr>
      </p:pic>
      <p:sp>
        <p:nvSpPr>
          <p:cNvPr id="11" name="Вертикальный свиток 10"/>
          <p:cNvSpPr/>
          <p:nvPr/>
        </p:nvSpPr>
        <p:spPr>
          <a:xfrm flipH="1">
            <a:off x="872224" y="5409589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78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984" y="202888"/>
            <a:ext cx="4717843" cy="47178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28" y="3150106"/>
            <a:ext cx="2295132" cy="30601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462" y="3244868"/>
            <a:ext cx="2216493" cy="29553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7" y="416808"/>
            <a:ext cx="3297878" cy="24734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3228289" y="5025114"/>
            <a:ext cx="601074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 smtClean="0">
                <a:ln w="0"/>
              </a:rPr>
              <a:t>Семейный развлекательный комплекс</a:t>
            </a:r>
          </a:p>
          <a:p>
            <a:pPr algn="ctr"/>
            <a:r>
              <a:rPr lang="ru-RU" sz="2800" b="1" dirty="0" smtClean="0">
                <a:ln w="0"/>
              </a:rPr>
              <a:t> «Балдеж парк»</a:t>
            </a:r>
            <a:endParaRPr lang="en-US" sz="2800" b="1" dirty="0" smtClean="0">
              <a:ln w="0"/>
            </a:endParaRPr>
          </a:p>
          <a:p>
            <a:pPr algn="ctr"/>
            <a:endParaRPr lang="ru-RU" sz="2400" b="1" dirty="0">
              <a:ln w="0"/>
              <a:solidFill>
                <a:srgbClr val="FF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3" r="9979" b="4761"/>
          <a:stretch/>
        </p:blipFill>
        <p:spPr>
          <a:xfrm>
            <a:off x="8870756" y="287055"/>
            <a:ext cx="3078050" cy="26793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145" y="6286500"/>
            <a:ext cx="6667500" cy="571500"/>
          </a:xfrm>
          <a:prstGeom prst="rect">
            <a:avLst/>
          </a:prstGeom>
        </p:spPr>
      </p:pic>
      <p:sp>
        <p:nvSpPr>
          <p:cNvPr id="13" name="Вертикальный свиток 12"/>
          <p:cNvSpPr/>
          <p:nvPr/>
        </p:nvSpPr>
        <p:spPr>
          <a:xfrm flipH="1">
            <a:off x="132838" y="5207089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ертикальный свиток 13"/>
          <p:cNvSpPr/>
          <p:nvPr/>
        </p:nvSpPr>
        <p:spPr>
          <a:xfrm flipH="1">
            <a:off x="3378750" y="3641879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июня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ертикальный свиток 14"/>
          <p:cNvSpPr/>
          <p:nvPr/>
        </p:nvSpPr>
        <p:spPr>
          <a:xfrm flipH="1">
            <a:off x="8238564" y="2912270"/>
            <a:ext cx="1512993" cy="1365161"/>
          </a:xfrm>
          <a:prstGeom prst="verticalScroll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июля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0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392</TotalTime>
  <Words>180</Words>
  <Application>Microsoft Office PowerPoint</Application>
  <PresentationFormat>Широкоэкранный</PresentationFormat>
  <Paragraphs>64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Andalus</vt:lpstr>
      <vt:lpstr>Calibri</vt:lpstr>
      <vt:lpstr>Century Gothic</vt:lpstr>
      <vt:lpstr>Monotype Corsiva</vt:lpstr>
      <vt:lpstr>Times New Roman</vt:lpstr>
      <vt:lpstr>Wingdings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25</cp:revision>
  <dcterms:created xsi:type="dcterms:W3CDTF">2022-04-26T11:40:08Z</dcterms:created>
  <dcterms:modified xsi:type="dcterms:W3CDTF">2022-07-01T09:24:34Z</dcterms:modified>
</cp:coreProperties>
</file>