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2094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6678" y="332656"/>
            <a:ext cx="6822504" cy="938535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КГУ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Рудненская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специальная школа для детей с особыми образовательными потребностями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Управления образования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Костанайской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4803" y="3068960"/>
            <a:ext cx="5670376" cy="212365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  <a:p>
            <a:pPr algn="ctr" fontAlgn="base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 </a:t>
            </a:r>
          </a:p>
          <a:p>
            <a:pPr algn="ctr" fontAlgn="base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пятиклассников</a:t>
            </a:r>
            <a:r>
              <a:rPr lang="ru-RU" b="1" dirty="0" smtClean="0"/>
              <a:t>. 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85892" y="5445224"/>
            <a:ext cx="3096344" cy="707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Педагог-психолог:</a:t>
            </a:r>
          </a:p>
          <a:p>
            <a:pPr fontAlgn="base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Казакова Н.Д.</a:t>
            </a:r>
            <a:endParaRPr lang="ru-RU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EduQwest.DESKTOP-B4H4M2D\Desktop\59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901" y="1072752"/>
            <a:ext cx="3012181" cy="1996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707904" y="6165304"/>
            <a:ext cx="1584176" cy="4692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Font typeface="Georgia" pitchFamily="18" charset="0"/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2021-2022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уч.г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8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764704"/>
            <a:ext cx="8928992" cy="5544616"/>
          </a:xfrm>
        </p:spPr>
        <p:txBody>
          <a:bodyPr/>
          <a:lstStyle/>
          <a:p>
            <a:pPr marL="182880" indent="0">
              <a:buNone/>
            </a:pP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Адаптация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пятом классе может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длиться аж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 декабря. Новые уроки, новые учителя, новые нагрузки. Пятикласснику предстоит привыкнуть к стилям преподавания совершенно разных и непохожих на первую учительницу преподавателей, разобраться с новыми предметами, понять, насколько он вырос и изменился и многое другое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 октябре, когда дни станут ещё темнее, дождливее и короче, когда у школьника появится усталость, может возникнуть риск </a:t>
            </a:r>
            <a:r>
              <a:rPr lang="ru-RU" sz="28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дезадаптации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Кто же поможет этого не допустить? Конечно, 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добрый, разумный и понимающий взрослый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0686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duQwest.DESKTOP-B4H4M2D\Desktop\kids-going-to-school-boy-girl-way-illustration-347663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1" t="5534" r="7439" b="5361"/>
          <a:stretch/>
        </p:blipFill>
        <p:spPr bwMode="auto">
          <a:xfrm>
            <a:off x="7177810" y="764704"/>
            <a:ext cx="1944216" cy="1899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964488" cy="6591754"/>
          </a:xfrm>
        </p:spPr>
        <p:txBody>
          <a:bodyPr/>
          <a:lstStyle/>
          <a:p>
            <a:pPr marL="182880" indent="0">
              <a:buNone/>
            </a:pP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Обращайте внимание на настроение ребёнка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каким настроением ваш пятиклассник собирается в школу? А приходит из неё? Что рассказывает? Как относится к тому, что стал пятиклассником?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Скучает ли по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первой учительнице? Обсудите впечатления и переживания ребёнка. Сделайте акцент на положительных моментах. В случае трудностей подумайте, как с ними справиться. Если вдруг у вас появится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тревога, вспомните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что тревога отлично передаётся от взрослых детям. И да, он не только выживет, но и освоится. Расскажите про свой положительный опыт перехода в средние, старшие классы или просто в новые условия.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22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2304256"/>
          </a:xfrm>
        </p:spPr>
        <p:txBody>
          <a:bodyPr/>
          <a:lstStyle/>
          <a:p>
            <a:pPr marL="182880" indent="0">
              <a:buNone/>
            </a:pPr>
            <a:r>
              <a:rPr lang="ru-RU" sz="3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Искренне интересуйтесь делами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ребёнка.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вопросом «Как в школе?» часто следует ответ «Нормально».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Задавайте дополнительные вопросы чтобы получить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развёрнутый ответ. Запоминайте имена, факты и детали, так будет легче в следующий раз начать разговор. Поговорите об отличиях четвёртого и пятого классов.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EduQwest.DESKTOP-B4H4M2D\Desktop\boys-girls-schoolchildren-sitting-table-vector-illustration-isolated-white-background-boys-girls-schoolchildren-1165447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647795"/>
            <a:ext cx="3014464" cy="3014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9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2304256"/>
          </a:xfrm>
        </p:spPr>
        <p:txBody>
          <a:bodyPr/>
          <a:lstStyle/>
          <a:p>
            <a:pPr marL="182880" indent="0">
              <a:buNone/>
            </a:pPr>
            <a:r>
              <a:rPr lang="ru-RU" sz="3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Проводите время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вместе.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Гуляйте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посещайте интересные места и мероприятия, играйте по вечерам в настольные игры, пейте вместе чай и какао, смотрите фильмы, готовьте, убирайтесь, общайтесь. Поддержка близких людей пятикласснику сейчас крайне необходима.</a:t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EduQwest.DESKTOP-B4H4M2D\Desktop\hello_html_39dbe9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365104"/>
            <a:ext cx="2523778" cy="21756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9" name="Picture 3" descr="C:\Users\EduQwest.DESKTOP-B4H4M2D\Desktop\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700" y="3949525"/>
            <a:ext cx="2821879" cy="20316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EduQwest.DESKTOP-B4H4M2D\Desktop\QL9Tb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0" r="13726"/>
          <a:stretch/>
        </p:blipFill>
        <p:spPr bwMode="auto">
          <a:xfrm>
            <a:off x="467545" y="3738518"/>
            <a:ext cx="2880320" cy="2242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31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856984" cy="2304256"/>
          </a:xfrm>
        </p:spPr>
        <p:txBody>
          <a:bodyPr/>
          <a:lstStyle/>
          <a:p>
            <a:pPr marL="182880" indent="0">
              <a:buNone/>
            </a:pP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Будьте готовы к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переменам.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поведении, во внешнем виде, в успеваемости вашего ребёнка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Важно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справиться с трудностями, поддержать, сказать самому пятикласснику, что это временный период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мотивация тоже может снизиться. Хотя среди новых и усложнившихся знакомых учебных предметов наверняка найдётся один, который нравится. Пятиклассник не скучает на уроках географии?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Мастерит на трудах? Прекрасно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Важно поддержать, укрепить и развить этот интерес. Предложите почитать тематические сайты, фильмы, почитать литературу по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теме.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поможет не потерять интерес к учёбе.</a:t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57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784976" cy="3384376"/>
          </a:xfrm>
        </p:spPr>
        <p:txBody>
          <a:bodyPr/>
          <a:lstStyle/>
          <a:p>
            <a:pPr marL="182880" indent="0">
              <a:buNone/>
            </a:pP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Присмотритесь к своему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ребёнку.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Он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самостоятелен и организован? Кладёт в портфель то, что нужно, лично и не в последнюю минуту? Знает своё расписание? Делает уроки без напоминания? Если нет, то нужно помочь ему в этом направлении.</a:t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Users\EduQwest.DESKTOP-B4H4M2D\Desktop\171-1719133_water-cup-clip-ar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2"/>
          <a:stretch/>
        </p:blipFill>
        <p:spPr bwMode="auto">
          <a:xfrm>
            <a:off x="2699792" y="3298371"/>
            <a:ext cx="4248472" cy="336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9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5832648"/>
          </a:xfrm>
        </p:spPr>
        <p:txBody>
          <a:bodyPr/>
          <a:lstStyle/>
          <a:p>
            <a:pPr marL="182880" indent="0">
              <a:buNone/>
            </a:pP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Подчёркивайте изменившийся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статус.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Ваш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действительно стал взрослее. Будет здорово, если у него появится больше подтверждений его взросления. Предоставьте ему больше свободы, уравновесив, конечно, новыми зонами ответственности и новыми обязанностями.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Подкрепите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изменившийся статус более «взрослой» одеждой, новыми школьными принадлежностями. Вполне возможно, что потребуется пересмотреть некоторые семейные правила. Больше учитывайте мнение ребёнка.</a:t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13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duQwest.DESKTOP-B4H4M2D\Desktop\illustration-of-a-little-boy-tired-after-playing-basketball-HM9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8"/>
          <a:stretch/>
        </p:blipFill>
        <p:spPr bwMode="auto">
          <a:xfrm flipH="1">
            <a:off x="2555776" y="4764238"/>
            <a:ext cx="1440160" cy="195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EduQwest.DESKTOP-B4H4M2D\Desktop\shutterstock_299907698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14312"/>
            <a:ext cx="2617588" cy="23460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036496" cy="5688632"/>
          </a:xfrm>
        </p:spPr>
        <p:txBody>
          <a:bodyPr/>
          <a:lstStyle/>
          <a:p>
            <a:pPr marL="182880" indent="0">
              <a:buNone/>
            </a:pP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7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Не стоит увеличивать количество дополнительных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занятий.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Это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и спортивных секций, и всевозможных кружков. Достаточно одного. И только если сам ребёнок захочет. Вокальная студия, кружок робототехники и единоборства никуда не денутся, а к возросшим учебным нагрузкам нужно привыкнуть и научиться с ними справляться. Однако крайне важно, чтобы у школьника были интересы и хобби. Поддержите новые увлечения.</a:t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4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784976" cy="223224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200" dirty="0" smtClean="0">
                <a:ln>
                  <a:solidFill>
                    <a:srgbClr val="00B0F0"/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200" dirty="0">
                <a:ln>
                  <a:solidFill>
                    <a:srgbClr val="00B0F0"/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вашей поддержки ребенка зависит многое: насколько быстро приспособится он к новым нагрузкам и новой обстановке, останется ли </a:t>
            </a:r>
            <a:r>
              <a:rPr lang="ru-RU" sz="3200" dirty="0" smtClean="0">
                <a:ln>
                  <a:solidFill>
                    <a:srgbClr val="00B0F0"/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хорошей </a:t>
            </a:r>
            <a:r>
              <a:rPr lang="ru-RU" sz="3200" dirty="0">
                <a:ln>
                  <a:solidFill>
                    <a:srgbClr val="00B0F0"/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3200" dirty="0" smtClean="0">
                <a:ln>
                  <a:solidFill>
                    <a:srgbClr val="00B0F0"/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самооценка.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EduQwest.DESKTOP-B4H4M2D\Desktop\happy-family-parents-with-children-dad-mom-and-vector-2733698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t="21222" r="12918" b="22308"/>
          <a:stretch/>
        </p:blipFill>
        <p:spPr bwMode="auto">
          <a:xfrm>
            <a:off x="1043608" y="2653426"/>
            <a:ext cx="7082118" cy="41954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50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86</TotalTime>
  <Words>91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КГУ «Рудненская специальная школа для детей с особыми образовательными потребностями» Управления образования акимата Костанайской области</vt:lpstr>
      <vt:lpstr> Адаптация в пятом классе может длиться аж до декабря. Новые уроки, новые учителя, новые нагрузки. Пятикласснику предстоит привыкнуть к стилям преподавания совершенно разных и непохожих на первую учительницу преподавателей, разобраться с новыми предметами, понять, насколько он вырос и изменился и многое другое.   В октябре, когда дни станут ещё темнее, дождливее и короче, когда у школьника появится усталость, может возникнуть риск дезадаптации. Кто же поможет этого не допустить? Конечно, добрый, разумный и понимающий взрослый. </vt:lpstr>
      <vt:lpstr>        1. Обращайте внимание на настроение ребёнка.  С каким настроением ваш пятиклассник собирается в школу? А приходит из неё? Что рассказывает? Как относится к тому, что стал пятиклассником? Скучает ли по первой учительнице? Обсудите впечатления и переживания ребёнка. Сделайте акцент на положительных моментах. В случае трудностей подумайте, как с ними справиться. Если вдруг у вас появится тревога, вспомните, что тревога отлично передаётся от взрослых детям. И да, он не только выживет, но и освоится. Расскажите про свой положительный опыт перехода в средние, старшие классы или просто в новые условия. </vt:lpstr>
      <vt:lpstr>   2. Искренне интересуйтесь делами ребёнка.   За вопросом «Как в школе?» часто следует ответ «Нормально». Задавайте дополнительные вопросы чтобы получить развёрнутый ответ. Запоминайте имена, факты и детали, так будет легче в следующий раз начать разговор. Поговорите об отличиях четвёртого и пятого классов.  </vt:lpstr>
      <vt:lpstr>               3. Проводите время вместе.   Гуляйте, посещайте интересные места и мероприятия, играйте по вечерам в настольные игры, пейте вместе чай и какао, смотрите фильмы, готовьте, убирайтесь, общайтесь. Поддержка близких людей пятикласснику сейчас крайне необходима.   </vt:lpstr>
      <vt:lpstr>                   4. Будьте готовы к переменам.  В поведении, во внешнем виде, в успеваемости вашего ребёнка. Важно помочь справиться с трудностями, поддержать, сказать самому пятикласснику, что это временный период.   Учебная мотивация тоже может снизиться. Хотя среди новых и усложнившихся знакомых учебных предметов наверняка найдётся один, который нравится. Пятиклассник не скучает на уроках географии? Мастерит на трудах? Прекрасно. Важно поддержать, укрепить и развить этот интерес. Предложите почитать тематические сайты, фильмы, почитать литературу по теме. Это поможет не потерять интерес к учёбе.   </vt:lpstr>
      <vt:lpstr>           5. Присмотритесь к своему ребёнку.   Он самостоятелен и организован? Кладёт в портфель то, что нужно, лично и не в последнюю минуту? Знает своё расписание? Делает уроки без напоминания? Если нет, то нужно помочь ему в этом направлении.   </vt:lpstr>
      <vt:lpstr>  6. Подчёркивайте изменившийся статус.   Ваш ребёнок действительно стал взрослее. Будет здорово, если у него появится больше подтверждений его взросления. Предоставьте ему больше свободы, уравновесив, конечно, новыми зонами ответственности и новыми обязанностями.    Подкрепите изменившийся статус более «взрослой» одеждой, новыми школьными принадлежностями. Вполне возможно, что потребуется пересмотреть некоторые семейные правила. Больше учитывайте мнение ребёнка.   </vt:lpstr>
      <vt:lpstr>    7. Не стоит увеличивать количество дополнительных занятий.   Это касается и спортивных секций, и всевозможных кружков. Достаточно одного. И только если сам ребёнок захочет. Вокальная студия, кружок робототехники и единоборства никуда не денутся, а к возросшим учебным нагрузкам нужно привыкнуть и научиться с ними справляться. Однако крайне важно, чтобы у школьника были интересы и хобби. Поддержите новые увлечения.   </vt:lpstr>
      <vt:lpstr>От вашей поддержки ребенка зависит многое: насколько быстро приспособится он к новым нагрузкам и новой обстановке, останется ли хорошей его самооценка.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EduQwest</dc:creator>
  <cp:lastModifiedBy>EduQwest</cp:lastModifiedBy>
  <cp:revision>15</cp:revision>
  <dcterms:created xsi:type="dcterms:W3CDTF">2021-09-28T09:24:32Z</dcterms:created>
  <dcterms:modified xsi:type="dcterms:W3CDTF">2021-09-28T11:03:29Z</dcterms:modified>
</cp:coreProperties>
</file>