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9" r:id="rId4"/>
    <p:sldId id="271" r:id="rId5"/>
    <p:sldId id="270" r:id="rId6"/>
    <p:sldId id="272" r:id="rId7"/>
    <p:sldId id="274" r:id="rId8"/>
    <p:sldId id="275" r:id="rId9"/>
    <p:sldId id="276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2454" y="-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6678" y="332656"/>
            <a:ext cx="6822504" cy="938535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КГУ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Рудненская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специальная школа для детей с особыми образовательными потребностями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Управления образования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Костанайской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4803" y="3068960"/>
            <a:ext cx="5670376" cy="212365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base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  <a:p>
            <a:pPr algn="ctr" fontAlgn="base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 </a:t>
            </a:r>
          </a:p>
          <a:p>
            <a:pPr algn="ctr" fontAlgn="base"/>
            <a:r>
              <a:rPr lang="ru-RU" sz="4400" b="1" dirty="0" smtClean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первоклассников</a:t>
            </a:r>
            <a:r>
              <a:rPr lang="ru-RU" b="1" dirty="0" smtClean="0">
                <a:solidFill>
                  <a:srgbClr val="7030A0"/>
                </a:solidFill>
              </a:rPr>
              <a:t>.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85892" y="5445224"/>
            <a:ext cx="3096344" cy="707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Педагог-психолог:</a:t>
            </a:r>
          </a:p>
          <a:p>
            <a:pPr fontAlgn="base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Казакова Н.Д.</a:t>
            </a:r>
            <a:endParaRPr lang="ru-RU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707904" y="6165304"/>
            <a:ext cx="1584176" cy="46926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Font typeface="Georgia" pitchFamily="18" charset="0"/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2021-2022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уч.г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EduQwest.DESKTOP-B4H4M2D\Desktop\thinkstockphotos-5056211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812" y="859508"/>
            <a:ext cx="2972357" cy="2209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28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894" y="260648"/>
            <a:ext cx="8928992" cy="4320480"/>
          </a:xfrm>
        </p:spPr>
        <p:txBody>
          <a:bodyPr/>
          <a:lstStyle/>
          <a:p>
            <a:pPr marL="182880" indent="0">
              <a:buNone/>
            </a:pPr>
            <a:r>
              <a:rPr lang="ru-RU" sz="1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Поддерживайте 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ребенка учеником. Если вы будете заинтересованы в его делах, показывая серьезное отношение к достижениям, это поможет первокласснику обрести уверенность, которая поможет быстрее привыкнуть к новым условиям.</a:t>
            </a: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pic>
        <p:nvPicPr>
          <p:cNvPr id="2050" name="Picture 2" descr="C:\Users\EduQwest.DESKTOP-B4H4M2D\Desktop\a286d9cd60caae8545ef6ba725b57a5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676" y="4345739"/>
            <a:ext cx="4362568" cy="2492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86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476672"/>
            <a:ext cx="8928992" cy="2016224"/>
          </a:xfrm>
        </p:spPr>
        <p:txBody>
          <a:bodyPr/>
          <a:lstStyle/>
          <a:p>
            <a:pPr marL="182880" indent="0">
              <a:buNone/>
            </a:pP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распорядка дня, которому необходимо следовать вместе.</a:t>
            </a: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pic>
        <p:nvPicPr>
          <p:cNvPr id="3074" name="Picture 2" descr="C:\Users\EduQwest.DESKTOP-B4H4M2D\Desktop\s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015462"/>
            <a:ext cx="6264696" cy="46985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08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404664"/>
            <a:ext cx="8928992" cy="2448272"/>
          </a:xfrm>
        </p:spPr>
        <p:txBody>
          <a:bodyPr/>
          <a:lstStyle/>
          <a:p>
            <a:pPr marL="182880" indent="0">
              <a:buNone/>
            </a:pPr>
            <a:r>
              <a:rPr lang="ru-RU" sz="1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 ребенку правила и нормы, которым нужно следовать в учебном заведении, помогите осознать важность их соблюдения.</a:t>
            </a:r>
            <a:b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pic>
        <p:nvPicPr>
          <p:cNvPr id="4098" name="Picture 2" descr="C:\Users\EduQwest.DESKTOP-B4H4M2D\Desktop\pogudx3c1oaa79qoc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567" y="2780928"/>
            <a:ext cx="5256584" cy="39377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08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764704"/>
            <a:ext cx="8928992" cy="5544616"/>
          </a:xfrm>
        </p:spPr>
        <p:txBody>
          <a:bodyPr/>
          <a:lstStyle/>
          <a:p>
            <a:pPr marL="182880" indent="0">
              <a:buNone/>
            </a:pPr>
            <a:r>
              <a:rPr lang="ru-RU" sz="3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3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Поддерживайте ребенка во всех трудностях, с которыми он столкнется в школе. Дайте ему осознать, что каждый может ошибаться, но это не значит, что нужно сдаваться.</a:t>
            </a:r>
            <a:br>
              <a:rPr lang="ru-RU" sz="3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Не игнорируйте проблемы, которые возникают в начале школьной жизни. </a:t>
            </a:r>
            <a:br>
              <a:rPr lang="ru-RU" sz="3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Помните, что похвала — это стимул к новым победам. Старайтесь в любой работе находить повод для похвалы.</a:t>
            </a:r>
            <a:br>
              <a:rPr lang="ru-RU" sz="3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24603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260648"/>
            <a:ext cx="8928992" cy="4032448"/>
          </a:xfrm>
        </p:spPr>
        <p:txBody>
          <a:bodyPr/>
          <a:lstStyle/>
          <a:p>
            <a:pPr marL="182880" indent="0">
              <a:buNone/>
            </a:pP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 ребенка дает вам повод для беспокойства, поговорите об этом с учителем или психологом. Профессиональные рекомендации родителям первоклассников в период адаптации помогут легче пережить непростой этап</a:t>
            </a:r>
            <a:r>
              <a:rPr lang="ru-RU" sz="36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pic>
        <p:nvPicPr>
          <p:cNvPr id="5123" name="Picture 3" descr="C:\Users\EduQwest.DESKTOP-B4H4M2D\Desktop\1625516109_26-phonoteka-org-p-roditelskii-komitet-zastavka-krasivie-zast-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149080"/>
            <a:ext cx="4528382" cy="26369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7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260648"/>
            <a:ext cx="8928992" cy="3096344"/>
          </a:xfrm>
        </p:spPr>
        <p:txBody>
          <a:bodyPr/>
          <a:lstStyle/>
          <a:p>
            <a:pPr marL="182880" indent="0">
              <a:buNone/>
            </a:pP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С началом школьной жизни, у первоклассника появляется новый авторитет — учитель. Уважайте мнение ребенка о нем, не допускайте при нем никакой критики школы или учителя.</a:t>
            </a:r>
            <a:b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057142"/>
            <a:ext cx="4896544" cy="3677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95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260648"/>
            <a:ext cx="8928992" cy="3096344"/>
          </a:xfrm>
        </p:spPr>
        <p:txBody>
          <a:bodyPr/>
          <a:lstStyle/>
          <a:p>
            <a:pPr marL="182880" indent="0">
              <a:buNone/>
            </a:pP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Несмотря на то, что учеба полностью меняет ритм жизни, сделайте так, чтобы у ребенка оставалось время для игр и отдыха. Правильная организация времени поможет больше успеть.</a:t>
            </a:r>
            <a:b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  <p:pic>
        <p:nvPicPr>
          <p:cNvPr id="7170" name="Picture 2" descr="C:\Users\EduQwest.DESKTOP-B4H4M2D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40968"/>
            <a:ext cx="5251512" cy="3501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4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008" y="260648"/>
            <a:ext cx="8928992" cy="6264696"/>
          </a:xfrm>
        </p:spPr>
        <p:txBody>
          <a:bodyPr/>
          <a:lstStyle/>
          <a:p>
            <a:pPr marL="182880" indent="0">
              <a:buNone/>
            </a:pPr>
            <a: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И ещё:</a:t>
            </a:r>
            <a:br>
              <a:rPr lang="ru-RU" sz="3200" dirty="0" smtClean="0">
                <a:ln>
                  <a:solidFill>
                    <a:srgbClr val="7030A0"/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внимательны к первокласснику, если видите, что он хочет с вами чем-то поделиться — выслушайте. А если не высказывает желания обсуждать пройденный день — не заставляйте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Не садитесь за уроки сразу после учебного дня. Дайте ребенку время на восстановление сил.</a:t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Во время выполнения упражнений делайте небольшие паузы, чтобы ребенок мог немного отдохнуть.</a:t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Решайте возникающие педагогические проблемы без него, при необходимости советуйтесь с учителем или психологом.</a:t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· Заканчивайте день позитивно. Не нужно выяснять отношения или напоминать о завтрашнем тестировании, контрольной или других возможных трудностях.</a:t>
            </a: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91235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620688"/>
            <a:ext cx="8784976" cy="223224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32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вашей поддержки ребенка зависит многое: насколько быстро приспособится он к </a:t>
            </a:r>
            <a:r>
              <a:rPr lang="ru-RU" sz="3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нагрузкам </a:t>
            </a:r>
            <a:r>
              <a:rPr lang="ru-RU" sz="32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новой обстановке, </a:t>
            </a:r>
            <a:r>
              <a:rPr lang="ru-RU" sz="3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будет </a:t>
            </a:r>
            <a:r>
              <a:rPr lang="ru-RU" sz="32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 </a:t>
            </a:r>
            <a:r>
              <a:rPr lang="ru-RU" sz="3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хорошей </a:t>
            </a:r>
            <a:r>
              <a:rPr lang="ru-RU" sz="32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его </a:t>
            </a:r>
            <a:r>
              <a:rPr lang="ru-RU" sz="32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самооценка.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EduQwest.DESKTOP-B4H4M2D\Desktop\happy-family-parents-with-children-dad-mom-and-vector-2733698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t="21222" r="12918" b="22308"/>
          <a:stretch/>
        </p:blipFill>
        <p:spPr bwMode="auto">
          <a:xfrm>
            <a:off x="1043608" y="2653426"/>
            <a:ext cx="7082118" cy="41954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50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122</TotalTime>
  <Words>89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КГУ «Рудненская специальная школа для детей с особыми образовательными потребностями» Управления образования акимата Костанайской области</vt:lpstr>
      <vt:lpstr>   Поддерживайте становление ребенка учеником. Если вы будете заинтересованы в его делах, показывая серьезное отношение к достижениям, это поможет первокласснику обрести уверенность, которая поможет быстрее привыкнуть к новым условиям.  </vt:lpstr>
      <vt:lpstr>   Составьте распорядка дня, которому необходимо следовать вместе.    </vt:lpstr>
      <vt:lpstr>    Объясните ребенку правила и нормы, которым нужно следовать в учебном заведении, помогите осознать важность их соблюдения.  </vt:lpstr>
      <vt:lpstr>· Поддерживайте ребенка во всех трудностях, с которыми он столкнется в школе. Дайте ему осознать, что каждый может ошибаться, но это не значит, что нужно сдаваться.  · Не игнорируйте проблемы, которые возникают в начале школьной жизни.   · Помните, что похвала — это стимул к новым победам. Старайтесь в любой работе находить повод для похвалы.  </vt:lpstr>
      <vt:lpstr> Если поведение ребенка дает вам повод для беспокойства, поговорите об этом с учителем или психологом. Профессиональные рекомендации родителям первоклассников в период адаптации помогут легче пережить непростой этап.  </vt:lpstr>
      <vt:lpstr> С началом школьной жизни, у первоклассника появляется новый авторитет — учитель. Уважайте мнение ребенка о нем, не допускайте при нем никакой критики школы или учителя.    </vt:lpstr>
      <vt:lpstr> Несмотря на то, что учеба полностью меняет ритм жизни, сделайте так, чтобы у ребенка оставалось время для игр и отдыха. Правильная организация времени поможет больше успеть.    </vt:lpstr>
      <vt:lpstr>                                    И ещё:  · Будьте внимательны к первокласснику, если видите, что он хочет с вами чем-то поделиться — выслушайте. А если не высказывает желания обсуждать пройденный день — не заставляйте.  · Не садитесь за уроки сразу после учебного дня. Дайте ребенку время на восстановление сил.  · Во время выполнения упражнений делайте небольшие паузы, чтобы ребенок мог немного отдохнуть.  · Решайте возникающие педагогические проблемы без него, при необходимости советуйтесь с учителем или психологом.  · Заканчивайте день позитивно. Не нужно выяснять отношения или напоминать о завтрашнем тестировании, контрольной или других возможных трудностях.    </vt:lpstr>
      <vt:lpstr>От вашей поддержки ребенка зависит многое: насколько быстро приспособится он к нагрузкам и новой обстановке, будет ли хорошей его самооценка.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EduQwest</dc:creator>
  <cp:lastModifiedBy>EduQwest</cp:lastModifiedBy>
  <cp:revision>19</cp:revision>
  <dcterms:created xsi:type="dcterms:W3CDTF">2021-09-28T09:24:32Z</dcterms:created>
  <dcterms:modified xsi:type="dcterms:W3CDTF">2021-09-29T04:24:49Z</dcterms:modified>
</cp:coreProperties>
</file>