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1" r:id="rId2"/>
    <p:sldId id="265" r:id="rId3"/>
    <p:sldId id="256" r:id="rId4"/>
    <p:sldId id="257" r:id="rId5"/>
    <p:sldId id="258" r:id="rId6"/>
    <p:sldId id="260" r:id="rId7"/>
    <p:sldId id="263" r:id="rId8"/>
    <p:sldId id="259" r:id="rId9"/>
    <p:sldId id="262" r:id="rId10"/>
    <p:sldId id="264" r:id="rId11"/>
    <p:sldId id="269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984" y="-6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D0028-5210-47CD-842A-02C1BEF940AD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91C24-CAE4-4454-9A2C-C39127C380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D0028-5210-47CD-842A-02C1BEF940AD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91C24-CAE4-4454-9A2C-C39127C380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D0028-5210-47CD-842A-02C1BEF940AD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91C24-CAE4-4454-9A2C-C39127C380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D0028-5210-47CD-842A-02C1BEF940AD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91C24-CAE4-4454-9A2C-C39127C380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D0028-5210-47CD-842A-02C1BEF940AD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91C24-CAE4-4454-9A2C-C39127C380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D0028-5210-47CD-842A-02C1BEF940AD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91C24-CAE4-4454-9A2C-C39127C380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D0028-5210-47CD-842A-02C1BEF940AD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91C24-CAE4-4454-9A2C-C39127C380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D0028-5210-47CD-842A-02C1BEF940AD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91C24-CAE4-4454-9A2C-C39127C380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D0028-5210-47CD-842A-02C1BEF940AD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91C24-CAE4-4454-9A2C-C39127C3806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D0028-5210-47CD-842A-02C1BEF940AD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91C24-CAE4-4454-9A2C-C39127C380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D0028-5210-47CD-842A-02C1BEF940AD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91C24-CAE4-4454-9A2C-C39127C380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19D0028-5210-47CD-842A-02C1BEF940AD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2091C24-CAE4-4454-9A2C-C39127C3806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861507" y="5733256"/>
            <a:ext cx="5637010" cy="882119"/>
          </a:xfrm>
        </p:spPr>
        <p:txBody>
          <a:bodyPr/>
          <a:lstStyle/>
          <a:p>
            <a:pPr algn="ctr"/>
            <a:r>
              <a:rPr lang="ru-RU" b="1" dirty="0" smtClean="0"/>
              <a:t>Рекомендации педагога-психолога</a:t>
            </a:r>
            <a:endParaRPr lang="ru-RU" b="1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60375" y="4696841"/>
            <a:ext cx="8512497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«Здравствуй, школа»</a:t>
            </a:r>
            <a:endParaRPr lang="ru-RU" dirty="0"/>
          </a:p>
        </p:txBody>
      </p:sp>
      <p:sp>
        <p:nvSpPr>
          <p:cNvPr id="4" name="AutoShape 2" descr="Школьный колокольчик. Школьный звонок — Векторное изображение © Johnny-ka  #3026017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Школьный колокольчик. Школьный звонок — Векторное изображение © Johnny-ka  #3026017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60337"/>
            <a:ext cx="4536504" cy="453650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4011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Дана\Desktop\DSC_130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2"/>
          <a:stretch/>
        </p:blipFill>
        <p:spPr bwMode="auto">
          <a:xfrm>
            <a:off x="586441" y="921123"/>
            <a:ext cx="2510174" cy="33736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47864" y="1482457"/>
            <a:ext cx="50405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родители, дети!!!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режиме дистанционной системы обучения Психологической службой школы оказывается помощь и поддержка всех участников учебно-воспитательного процесса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родителей и обучающихся в онлайн режиме будут проводиться:</a:t>
            </a:r>
          </a:p>
          <a:p>
            <a:pPr marL="285750" indent="-285750" algn="ctr">
              <a:buFont typeface="Symbol" panose="05050102010706020507" pitchFamily="18" charset="2"/>
              <a:buChar char="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доверия</a:t>
            </a:r>
          </a:p>
          <a:p>
            <a:pPr marL="285750" indent="-285750" algn="ctr">
              <a:buFont typeface="Symbol" panose="05050102010706020507" pitchFamily="18" charset="2"/>
              <a:buChar char="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и групповые онлайн консультации</a:t>
            </a:r>
          </a:p>
          <a:p>
            <a:pPr marL="285750" indent="-285750" algn="ctr">
              <a:buFont typeface="Symbol" panose="05050102010706020507" pitchFamily="18" charset="2"/>
              <a:buChar char="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Аудио- и видео- консультации</a:t>
            </a:r>
          </a:p>
          <a:p>
            <a:pPr marL="285750" indent="-285750" algn="ctr">
              <a:buFont typeface="Symbol" panose="05050102010706020507" pitchFamily="18" charset="2"/>
              <a:buChar char="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Коррекционно-развивающие онлайн занятия и игры, интересные диагностики</a:t>
            </a:r>
          </a:p>
          <a:p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 </a:t>
            </a:r>
          </a:p>
          <a:p>
            <a:r>
              <a:rPr lang="ru-RU" sz="1600" dirty="0"/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188640"/>
            <a:ext cx="74888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КГУ «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Рудненская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специальная школа для детей с особыми образовательными потребностями»</a:t>
            </a:r>
          </a:p>
          <a:p>
            <a:pPr algn="ctr"/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образования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акимата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Костанайской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области</a:t>
            </a:r>
          </a:p>
          <a:p>
            <a:r>
              <a:rPr lang="ru-RU" dirty="0">
                <a:solidFill>
                  <a:schemeClr val="tx2"/>
                </a:solidFill>
              </a:rPr>
              <a:t> </a:t>
            </a:r>
          </a:p>
          <a:p>
            <a:r>
              <a:rPr lang="ru-RU" dirty="0">
                <a:solidFill>
                  <a:schemeClr val="tx2"/>
                </a:solidFill>
              </a:rPr>
              <a:t>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8117" y="4302223"/>
            <a:ext cx="278849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</a:t>
            </a:r>
          </a:p>
          <a:p>
            <a:pPr lvl="0" algn="ctr"/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Нурумбаева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Дана </a:t>
            </a:r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Ануарбековна</a:t>
            </a:r>
            <a:endParaRPr lang="ru-RU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Контактный телефон: 87029461600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Александр\Desktop\Для презентации\Новая папка 2\IMG-20200328-WA00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 descr="C:\Users\Александр\Desktop\Для презентации\Новая папка 2\IMG-20200328-WA0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Александр\Desktop\Для презентации\Новая папка 2\IMG-20200328-WA00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Александр\Desktop\Для презентации\Новая папка 2\IMG-20200328-WA00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Александр\Desktop\Для презентации\Новая папка 2\IMG-20200328-WA00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Александр\Desktop\Для презентации\Новая папка 2\IMG-20200328-WA00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Александр\Desktop\Для презентации\Новая папка 2\IMG-20200328-WA00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Александр\Desktop\Для презентации\Новая папка 2\IMG-20200328-WA00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908720"/>
            <a:ext cx="7920880" cy="10207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cademy" pitchFamily="2" charset="0"/>
              </a:rPr>
              <a:t>В целях обеспечения здоровья детям соблюдайте следующие правила:</a:t>
            </a:r>
            <a:r>
              <a:rPr lang="ru-RU" sz="4000" dirty="0"/>
              <a:t/>
            </a:r>
            <a:br>
              <a:rPr lang="ru-RU" sz="4000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67544" y="1484784"/>
            <a:ext cx="7632848" cy="4970952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Open Sans"/>
                <a:cs typeface="MV Boli" panose="02000500030200090000" pitchFamily="2" charset="0"/>
              </a:rPr>
              <a:t>Мойте руки с мылом и водой не менее 20 секунд. Можете также использовать дезинфицирующее средство.</a:t>
            </a:r>
          </a:p>
          <a:p>
            <a:pPr algn="just" fontAlgn="base">
              <a:lnSpc>
                <a:spcPct val="150000"/>
              </a:lnSpc>
            </a:pP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Open Sans"/>
                <a:cs typeface="MV Boli" panose="02000500030200090000" pitchFamily="2" charset="0"/>
              </a:rPr>
              <a:t>- Старайтесь не касаться немытыми руками глаз, носа и рта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Open Sans"/>
                <a:cs typeface="MV Boli" panose="02000500030200090000" pitchFamily="2" charset="0"/>
              </a:rPr>
              <a:t>.</a:t>
            </a:r>
          </a:p>
          <a:p>
            <a:pPr algn="just" fontAlgn="base">
              <a:lnSpc>
                <a:spcPct val="150000"/>
              </a:lnSpc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Open Sans"/>
                <a:cs typeface="MV Boli" panose="02000500030200090000" pitchFamily="2" charset="0"/>
              </a:rPr>
              <a:t>- 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Open Sans"/>
                <a:cs typeface="MV Boli" panose="02000500030200090000" pitchFamily="2" charset="0"/>
              </a:rPr>
              <a:t>Если вы кашляете или чихаете – прикрывайтесь салфеткой или, в крайнем случае, локтем, но никак не ладонью.</a:t>
            </a:r>
          </a:p>
          <a:p>
            <a:pPr algn="just" fontAlgn="base">
              <a:lnSpc>
                <a:spcPct val="150000"/>
              </a:lnSpc>
            </a:pP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Open Sans"/>
                <a:cs typeface="MV Boli" panose="02000500030200090000" pitchFamily="2" charset="0"/>
              </a:rPr>
              <a:t>- Проводите уборку и очищайте поверхности, к которым часто прикасаетесь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Open Sans"/>
                <a:cs typeface="MV Boli" panose="02000500030200090000" pitchFamily="2" charset="0"/>
              </a:rPr>
              <a:t>.</a:t>
            </a:r>
          </a:p>
          <a:p>
            <a:pPr algn="just" fontAlgn="base">
              <a:lnSpc>
                <a:spcPct val="150000"/>
              </a:lnSpc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Open Sans"/>
                <a:cs typeface="MV Boli" panose="02000500030200090000" pitchFamily="2" charset="0"/>
              </a:rPr>
              <a:t>- Избегайте посещения общественных мест или большого скопления народа</a:t>
            </a:r>
          </a:p>
          <a:p>
            <a:pPr algn="just" fontAlgn="base">
              <a:lnSpc>
                <a:spcPct val="150000"/>
              </a:lnSpc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Open Sans"/>
                <a:cs typeface="MV Boli" panose="02000500030200090000" pitchFamily="2" charset="0"/>
              </a:rPr>
              <a:t>Оставайтесь дома!!!</a:t>
            </a:r>
          </a:p>
          <a:p>
            <a:pPr algn="just" fontAlgn="base">
              <a:lnSpc>
                <a:spcPct val="150000"/>
              </a:lnSpc>
            </a:pPr>
            <a:endParaRPr lang="ru-RU" sz="1800" b="1" dirty="0" smtClean="0">
              <a:solidFill>
                <a:schemeClr val="tx2">
                  <a:lumMod val="75000"/>
                </a:schemeClr>
              </a:solidFill>
              <a:latin typeface="Open Sans"/>
              <a:cs typeface="MV Boli" panose="02000500030200090000" pitchFamily="2" charset="0"/>
            </a:endParaRPr>
          </a:p>
          <a:p>
            <a:pPr algn="just" fontAlgn="base">
              <a:lnSpc>
                <a:spcPct val="150000"/>
              </a:lnSpc>
            </a:pPr>
            <a:endParaRPr lang="ru-RU" sz="1800" b="1" dirty="0">
              <a:solidFill>
                <a:schemeClr val="tx2">
                  <a:lumMod val="75000"/>
                </a:schemeClr>
              </a:solidFill>
              <a:latin typeface="Open Sans"/>
              <a:cs typeface="MV Boli" panose="02000500030200090000" pitchFamily="2" charset="0"/>
            </a:endParaRP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4581683"/>
            <a:ext cx="6512511" cy="11430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Берегите себя и своих близких!!!</a:t>
            </a:r>
            <a:endParaRPr lang="ru-RU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55856" y="6021288"/>
            <a:ext cx="384752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С уважением </a:t>
            </a:r>
          </a:p>
          <a:p>
            <a:pPr algn="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педагог-психолог , Дана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Monotype Corsiva" panose="03010101010201010101" pitchFamily="66" charset="0"/>
              </a:rPr>
              <a:t>Ануарбековна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Monotype Corsiva" panose="03010101010201010101" pitchFamily="66" charset="0"/>
            </a:endParaRPr>
          </a:p>
        </p:txBody>
      </p:sp>
      <p:sp>
        <p:nvSpPr>
          <p:cNvPr id="4" name="AutoShape 4" descr="Школьный колокольчик. Школьный звонок — Векторное изображение © Johnny-ka  #3026017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Школьный колокольчик. Школьный звонок — Векторное изображение © Johnny-ka  #3026017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Школьный колокольчик. Школьный звонок — Векторное изображение © Johnny-ka  #30260171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91770"/>
            <a:ext cx="4316471" cy="431647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423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106</TotalTime>
  <Words>178</Words>
  <Application>Microsoft Office PowerPoint</Application>
  <PresentationFormat>Экран (4:3)</PresentationFormat>
  <Paragraphs>29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«Здравствуй, школа»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целях обеспечения здоровья детям соблюдайте следующие правила: </vt:lpstr>
      <vt:lpstr>Берегите себя и своих близких!!!</vt:lpstr>
    </vt:vector>
  </TitlesOfParts>
  <Company>КГУ "Первая гимназия"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Александр Якимов</dc:creator>
  <cp:lastModifiedBy>EduQwest</cp:lastModifiedBy>
  <cp:revision>16</cp:revision>
  <dcterms:created xsi:type="dcterms:W3CDTF">2020-03-30T05:58:15Z</dcterms:created>
  <dcterms:modified xsi:type="dcterms:W3CDTF">2020-08-27T09:29:21Z</dcterms:modified>
</cp:coreProperties>
</file>